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0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42" r:id="rId54"/>
    <p:sldId id="304" r:id="rId55"/>
    <p:sldId id="305" r:id="rId56"/>
    <p:sldId id="307" r:id="rId57"/>
    <p:sldId id="308" r:id="rId58"/>
    <p:sldId id="310" r:id="rId59"/>
    <p:sldId id="311" r:id="rId60"/>
    <p:sldId id="313" r:id="rId61"/>
    <p:sldId id="312" r:id="rId62"/>
    <p:sldId id="314" r:id="rId63"/>
    <p:sldId id="315" r:id="rId64"/>
    <p:sldId id="316" r:id="rId65"/>
    <p:sldId id="330" r:id="rId66"/>
    <p:sldId id="331" r:id="rId67"/>
    <p:sldId id="341" r:id="rId68"/>
    <p:sldId id="317" r:id="rId69"/>
    <p:sldId id="318" r:id="rId70"/>
    <p:sldId id="319" r:id="rId71"/>
    <p:sldId id="321" r:id="rId72"/>
    <p:sldId id="322" r:id="rId73"/>
    <p:sldId id="323" r:id="rId74"/>
    <p:sldId id="320" r:id="rId75"/>
    <p:sldId id="324" r:id="rId76"/>
    <p:sldId id="325" r:id="rId77"/>
    <p:sldId id="326" r:id="rId78"/>
    <p:sldId id="328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04"/>
            <p14:sldId id="30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6/11/2018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8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  <a:endParaRPr lang="nl-BE" dirty="0"/>
          </a:p>
          <a:p>
            <a:r>
              <a:rPr lang="nl-BE" dirty="0"/>
              <a:t>This is the v3-syntax</a:t>
            </a:r>
          </a:p>
          <a:p>
            <a:r>
              <a:rPr lang="nl-BE" dirty="0"/>
              <a:t>In v2, this would have been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nl-BE" dirty="0"/>
              <a:t>When you want to use ‘or’ or ‘and’, the v3-syntax isn’t available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</a:t>
            </a:r>
            <a:br>
              <a:rPr lang="en-US" dirty="0"/>
            </a:br>
            <a:r>
              <a:rPr lang="en-US" dirty="0"/>
              <a:t>		         –or </a:t>
            </a:r>
            <a:r>
              <a:rPr lang="en-US" dirty="0">
                <a:solidFill>
                  <a:srgbClr val="FF0000"/>
                </a:solidFill>
              </a:rPr>
              <a:t>$_.</a:t>
            </a:r>
            <a:r>
              <a:rPr lang="en-US" dirty="0" err="1"/>
              <a:t>ModuleName</a:t>
            </a:r>
            <a:r>
              <a:rPr lang="en-US" dirty="0"/>
              <a:t> -like “*Core”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use Where-Object to filter a list</a:t>
            </a:r>
          </a:p>
          <a:p>
            <a:r>
              <a:rPr lang="nl-BE" dirty="0"/>
              <a:t>In some cases, Where-Object can be replaced by a parameter</a:t>
            </a:r>
          </a:p>
          <a:p>
            <a:pPr lvl="1"/>
            <a:r>
              <a:rPr lang="nl-BE" dirty="0"/>
              <a:t>To filter based on the name of a process, use –Name</a:t>
            </a:r>
          </a:p>
          <a:p>
            <a:r>
              <a:rPr lang="nl-BE" dirty="0"/>
              <a:t>In some cases, it can’t</a:t>
            </a:r>
          </a:p>
          <a:p>
            <a:pPr lvl="1"/>
            <a:r>
              <a:rPr lang="nl-BE" dirty="0"/>
              <a:t>There is no ‘-CPU’ parameter in Get-Process</a:t>
            </a:r>
          </a:p>
          <a:p>
            <a:r>
              <a:rPr lang="nl-BE" dirty="0"/>
              <a:t>Where-Object will allow you to filter based on any property of an incoming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xFiltering</a:t>
            </a:r>
            <a:r>
              <a:rPr lang="nl-BE" dirty="0"/>
              <a:t>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every literal</a:t>
            </a: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Get-Process | Where-Object CPU -</a:t>
            </a:r>
            <a:r>
              <a:rPr lang="en-US" dirty="0" err="1"/>
              <a:t>gt</a:t>
            </a:r>
            <a:r>
              <a:rPr lang="en-US" dirty="0"/>
              <a:t> 1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Where-Object { $_.CPU -</a:t>
            </a:r>
            <a:r>
              <a:rPr lang="en-US" dirty="0" err="1"/>
              <a:t>gt</a:t>
            </a:r>
            <a:r>
              <a:rPr lang="en-US" dirty="0"/>
              <a:t> 1 -and $_.Company -</a:t>
            </a:r>
            <a:r>
              <a:rPr lang="en-US" dirty="0" err="1"/>
              <a:t>notlike</a:t>
            </a:r>
            <a:r>
              <a:rPr lang="en-US" dirty="0"/>
              <a:t> "Microsoft*" }</a:t>
            </a:r>
          </a:p>
          <a:p>
            <a:endParaRPr lang="en-US" dirty="0"/>
          </a:p>
          <a:p>
            <a:r>
              <a:rPr lang="en-US" dirty="0"/>
              <a:t>Get-Alias -Name *Object*</a:t>
            </a:r>
          </a:p>
          <a:p>
            <a:r>
              <a:rPr lang="en-US" dirty="0"/>
              <a:t>Get-Alias | Where-Object Name -Like *Object*</a:t>
            </a:r>
          </a:p>
          <a:p>
            <a:pPr marL="685800" lvl="2">
              <a:spcBef>
                <a:spcPts val="1000"/>
              </a:spcBef>
            </a:pPr>
            <a:r>
              <a:rPr lang="nl-BE" dirty="0"/>
              <a:t>Both don’t work! Check members…</a:t>
            </a:r>
            <a:endParaRPr lang="en-US" dirty="0"/>
          </a:p>
          <a:p>
            <a:r>
              <a:rPr lang="en-US" dirty="0"/>
              <a:t>Get-Alias | Get-Member</a:t>
            </a:r>
          </a:p>
          <a:p>
            <a:r>
              <a:rPr lang="en-US" dirty="0"/>
              <a:t>Get-Alias | Where-Object </a:t>
            </a:r>
            <a:r>
              <a:rPr lang="en-US" dirty="0" err="1"/>
              <a:t>DisplayName</a:t>
            </a:r>
            <a:r>
              <a:rPr lang="en-US" dirty="0"/>
              <a:t> -Like *Object*</a:t>
            </a:r>
          </a:p>
          <a:p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{$_.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 -and $_.Length -GT 1MB } </a:t>
            </a:r>
          </a:p>
          <a:p>
            <a:r>
              <a:rPr lang="en-US" dirty="0"/>
              <a:t> $folder = "C:\_Online folders\OneDrive business\OneDrive - Thomas More\_</a:t>
            </a:r>
            <a:r>
              <a:rPr lang="en-US" dirty="0" err="1"/>
              <a:t>Vakken</a:t>
            </a:r>
            <a:r>
              <a:rPr lang="en-US" dirty="0"/>
              <a:t>\</a:t>
            </a:r>
            <a:r>
              <a:rPr lang="en-US" dirty="0" err="1"/>
              <a:t>Powershell</a:t>
            </a:r>
            <a:r>
              <a:rPr lang="en-US" dirty="0"/>
              <a:t>"</a:t>
            </a:r>
          </a:p>
          <a:p>
            <a:endParaRPr lang="en-GB" dirty="0"/>
          </a:p>
          <a:p>
            <a:r>
              <a:rPr lang="en-GB" dirty="0"/>
              <a:t>Get-</a:t>
            </a:r>
            <a:r>
              <a:rPr lang="en-GB" dirty="0" err="1"/>
              <a:t>ChildItem</a:t>
            </a:r>
            <a:r>
              <a:rPr lang="en-GB" dirty="0"/>
              <a:t> $folder -Recurse |</a:t>
            </a:r>
          </a:p>
          <a:p>
            <a:r>
              <a:rPr lang="en-GB" dirty="0"/>
              <a:t>    Where-Object {</a:t>
            </a:r>
          </a:p>
          <a:p>
            <a:r>
              <a:rPr lang="en-US" dirty="0"/>
              <a:t>       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AddMonths</a:t>
            </a:r>
            <a:r>
              <a:rPr lang="en-US" dirty="0"/>
              <a:t>(-1) -and $_.Length -</a:t>
            </a:r>
            <a:r>
              <a:rPr lang="en-US" dirty="0" err="1"/>
              <a:t>gt</a:t>
            </a:r>
            <a:r>
              <a:rPr lang="en-US" dirty="0"/>
              <a:t> 1MB) `</a:t>
            </a:r>
          </a:p>
          <a:p>
            <a:r>
              <a:rPr lang="en-US" dirty="0"/>
              <a:t>    -or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AddYears</a:t>
            </a:r>
            <a:r>
              <a:rPr lang="en-US" dirty="0"/>
              <a:t>(-1)) `</a:t>
            </a:r>
          </a:p>
          <a:p>
            <a:r>
              <a:rPr lang="en-GB" dirty="0"/>
              <a:t>        } | Sort-Object </a:t>
            </a:r>
            <a:r>
              <a:rPr lang="en-GB" dirty="0" err="1"/>
              <a:t>LastWriteTime</a:t>
            </a:r>
            <a:r>
              <a:rPr lang="en-GB" dirty="0"/>
              <a:t> -</a:t>
            </a:r>
            <a:r>
              <a:rPr lang="en-GB" dirty="0" err="1"/>
              <a:t>desc</a:t>
            </a:r>
            <a:r>
              <a:rPr lang="en-GB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4386</TotalTime>
  <Words>4435</Words>
  <Application>Microsoft Office PowerPoint</Application>
  <PresentationFormat>Widescreen</PresentationFormat>
  <Paragraphs>748</Paragraphs>
  <Slides>78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xFiltering</vt:lpstr>
      <vt:lpstr>xFiltering</vt:lpstr>
      <vt:lpstr>xFiltering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129</cp:revision>
  <dcterms:created xsi:type="dcterms:W3CDTF">2016-01-25T12:22:04Z</dcterms:created>
  <dcterms:modified xsi:type="dcterms:W3CDTF">2018-11-06T18:13:38Z</dcterms:modified>
</cp:coreProperties>
</file>